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87" r:id="rId3"/>
    <p:sldId id="288" r:id="rId4"/>
    <p:sldId id="284" r:id="rId5"/>
    <p:sldId id="257" r:id="rId6"/>
    <p:sldId id="289" r:id="rId7"/>
    <p:sldId id="261" r:id="rId8"/>
    <p:sldId id="282" r:id="rId9"/>
    <p:sldId id="283" r:id="rId10"/>
    <p:sldId id="278" r:id="rId11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256A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EBCE8-0DB2-4B6A-A70A-7126AA4EBB3F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DD02D-E265-433D-AC98-C2E5F9CB7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82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DD02D-E265-433D-AC98-C2E5F9CB717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22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imn_uh@edu.rkomi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714620"/>
            <a:ext cx="7772400" cy="171451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Школа </a:t>
            </a:r>
            <a:br>
              <a:rPr lang="ru-RU" sz="36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будущего первоклассника</a:t>
            </a:r>
            <a:br>
              <a:rPr lang="ru-RU" sz="36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(ШБП)</a:t>
            </a:r>
            <a:endParaRPr lang="ru-RU" sz="3600" b="1" i="1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5" name="Picture 4" descr="D:\Гимназия\lal applicati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66"/>
            <a:ext cx="2114395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00232" y="571480"/>
            <a:ext cx="7000875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Муниципальное общеобразовательное учреждение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«Гимназия иностранных языков»г. Ухты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428992" y="5715016"/>
            <a:ext cx="3663288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0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2024-2025 учебный  </a:t>
            </a:r>
            <a:r>
              <a:rPr lang="ru-RU" sz="20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6635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5215" y="476672"/>
            <a:ext cx="8072494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       </a:t>
            </a:r>
          </a:p>
          <a:p>
            <a:pPr lvl="0" algn="ctr">
              <a:spcBef>
                <a:spcPct val="20000"/>
              </a:spcBef>
            </a:pPr>
            <a:r>
              <a:rPr lang="ru-RU" sz="4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Сайт гимназии:</a:t>
            </a:r>
          </a:p>
          <a:p>
            <a:pPr>
              <a:spcBef>
                <a:spcPct val="20000"/>
              </a:spcBef>
            </a:pP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           </a:t>
            </a:r>
            <a:r>
              <a:rPr lang="ru-RU" sz="6000" b="1" dirty="0" smtClean="0">
                <a:solidFill>
                  <a:srgbClr val="7030A0"/>
                </a:solidFill>
                <a:latin typeface="Georgia" pitchFamily="18" charset="0"/>
                <a:ea typeface="Times New Roman"/>
                <a:cs typeface="Times New Roman"/>
              </a:rPr>
              <a:t> 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gimn_uh@edu.rkomi.ru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0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Что значит быть готовым к школе ?</a:t>
            </a:r>
            <a:endParaRPr lang="ru-RU" sz="3200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2844" y="1285860"/>
            <a:ext cx="8643998" cy="4857784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b="1" dirty="0" smtClean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Times New Roman"/>
              <a:cs typeface="Times New Roman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Быть готовым к школе не значит уметь читать, писать и считать.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Быть готовым к школе -  значит </a:t>
            </a:r>
            <a:r>
              <a:rPr lang="ru-RU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быть готовым </a:t>
            </a:r>
            <a:r>
              <a:rPr lang="ru-RU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всему этому </a:t>
            </a:r>
            <a:r>
              <a:rPr lang="ru-RU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научиться</a:t>
            </a:r>
            <a:r>
              <a:rPr lang="ru-RU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621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Цели деятельность «ШБП»:</a:t>
            </a:r>
            <a:endParaRPr lang="ru-RU" sz="3200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14348" y="1428736"/>
            <a:ext cx="7715304" cy="4643470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выравнивание стартовых возможностей детей, поступающих в 1 класс;</a:t>
            </a:r>
          </a:p>
          <a:p>
            <a:pPr algn="just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формирование личностной, интеллектуальной и социальной готовности детей к школе;</a:t>
            </a:r>
          </a:p>
          <a:p>
            <a:pPr algn="just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оказание консультативной помощи семье.</a:t>
            </a:r>
          </a:p>
          <a:p>
            <a:pPr algn="just"/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Режим работы ШБП</a:t>
            </a:r>
            <a:endParaRPr lang="ru-RU" sz="3200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7158" y="1500174"/>
            <a:ext cx="8643998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начало занятий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– 14 сентября 2024г.</a:t>
            </a:r>
          </a:p>
          <a:p>
            <a:pPr>
              <a:buNone/>
            </a:pPr>
            <a:r>
              <a:rPr lang="ru-RU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окончание занятий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– 22 марта 2025 г.</a:t>
            </a:r>
          </a:p>
          <a:p>
            <a:pPr>
              <a:buNone/>
            </a:pPr>
            <a:r>
              <a:rPr lang="ru-RU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каникулы         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-    26 октября 2024г.</a:t>
            </a:r>
          </a:p>
          <a:p>
            <a:pPr>
              <a:buNone/>
            </a:pPr>
            <a:r>
              <a:rPr lang="ru-R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                                   02 ноября 2024 г.,</a:t>
            </a:r>
          </a:p>
          <a:p>
            <a:pPr>
              <a:buNone/>
            </a:pP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                                    28 декабря 2024 </a:t>
            </a:r>
            <a:r>
              <a:rPr lang="ru-R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г.,</a:t>
            </a:r>
          </a:p>
          <a:p>
            <a:pPr>
              <a:buNone/>
            </a:pP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                                    04 января 2025  г.</a:t>
            </a:r>
          </a:p>
          <a:p>
            <a:pPr>
              <a:buNone/>
            </a:pPr>
            <a:r>
              <a:rPr lang="ru-R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                                   08 марта 2025 г.</a:t>
            </a:r>
          </a:p>
          <a:p>
            <a:pPr>
              <a:buNone/>
            </a:pP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                                    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Режим работы</a:t>
            </a:r>
            <a:endParaRPr lang="ru-RU" sz="3600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2862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приход учащихся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1 группа </a:t>
            </a:r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с</a:t>
            </a: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8.40 до 8.50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2 группа </a:t>
            </a:r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с 8.50 до 8.55</a:t>
            </a:r>
          </a:p>
          <a:p>
            <a:pPr algn="ctr">
              <a:buNone/>
            </a:pPr>
            <a:endParaRPr lang="ru-RU" sz="36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начало занятий -</a:t>
            </a:r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 9.00 </a:t>
            </a:r>
          </a:p>
          <a:p>
            <a:pPr algn="ctr">
              <a:buNone/>
            </a:pPr>
            <a:endParaRPr lang="ru-RU" sz="3600" b="1" dirty="0" smtClean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Times New Roman"/>
              <a:cs typeface="Times New Roman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окончание  - </a:t>
            </a:r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11.30</a:t>
            </a:r>
            <a:endParaRPr lang="ru-RU" sz="3600" b="1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62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Расписание звонков в ШБП</a:t>
            </a:r>
            <a:endParaRPr lang="ru-RU" sz="3600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4286256"/>
            <a:ext cx="822960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 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641118"/>
              </p:ext>
            </p:extLst>
          </p:nvPr>
        </p:nvGraphicFramePr>
        <p:xfrm>
          <a:off x="1115616" y="1285860"/>
          <a:ext cx="6408712" cy="4677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0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5855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1 УРОК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B5256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9.00  – 9.30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5855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2 УРОК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B5256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9.40 – 10.10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9582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3 УРОК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B5256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10.20– 11.50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5855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4 УРОК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B5256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11.00 – 11.30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2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mtClean="0"/>
              <a:t>ПОЛОЖЕНИЕ ОО</a:t>
            </a:r>
            <a:br>
              <a:rPr lang="ru-RU" smtClean="0"/>
            </a:br>
            <a:r>
              <a:rPr lang="ru-RU" smtClean="0"/>
              <a:t>о рабочей программе </a:t>
            </a:r>
            <a:br>
              <a:rPr lang="ru-RU" smtClean="0"/>
            </a:br>
            <a:r>
              <a:rPr lang="ru-RU" smtClean="0"/>
              <a:t>по учебному предмету, курсу</a:t>
            </a:r>
            <a:endParaRPr lang="ru-RU" dirty="0"/>
          </a:p>
        </p:txBody>
      </p:sp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-18504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373120"/>
              </p:ext>
            </p:extLst>
          </p:nvPr>
        </p:nvGraphicFramePr>
        <p:xfrm>
          <a:off x="107503" y="1882555"/>
          <a:ext cx="8928991" cy="2438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32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7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5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3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94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Обучение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(Капустина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 О.Н.)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Куратор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группы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endParaRPr lang="ru-RU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Логика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(Чупракова Н.В.)</a:t>
                      </a:r>
                      <a:endParaRPr lang="ru-RU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(Багрова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 О.В.)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Куратор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 2 группы</a:t>
                      </a:r>
                      <a:endParaRPr lang="ru-RU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Развитие речи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(Кудрявцева И.В.)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85786" y="428604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У</a:t>
            </a:r>
            <a:r>
              <a:rPr lang="ru-RU" sz="32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роки</a:t>
            </a:r>
          </a:p>
          <a:p>
            <a:pPr algn="ctr">
              <a:spcAft>
                <a:spcPts val="0"/>
              </a:spcAft>
            </a:pP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96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mtClean="0"/>
              <a:t>ПОЛОЖЕНИЕ ОО</a:t>
            </a:r>
            <a:br>
              <a:rPr lang="ru-RU" smtClean="0"/>
            </a:br>
            <a:r>
              <a:rPr lang="ru-RU" smtClean="0"/>
              <a:t>о рабочей программе </a:t>
            </a:r>
            <a:br>
              <a:rPr lang="ru-RU" smtClean="0"/>
            </a:br>
            <a:r>
              <a:rPr lang="ru-RU" smtClean="0"/>
              <a:t>по учебному предмету, курсу</a:t>
            </a:r>
            <a:endParaRPr lang="ru-RU" dirty="0"/>
          </a:p>
        </p:txBody>
      </p:sp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84" y="-184761"/>
            <a:ext cx="9429784" cy="704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466260"/>
              </p:ext>
            </p:extLst>
          </p:nvPr>
        </p:nvGraphicFramePr>
        <p:xfrm>
          <a:off x="-71471" y="845024"/>
          <a:ext cx="9072627" cy="6026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0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6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дата проведения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600" b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1600" b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место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проведения</a:t>
                      </a:r>
                      <a:endParaRPr lang="ru-RU" sz="1600" b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11.09.2024</a:t>
                      </a:r>
                      <a:endParaRPr lang="ru-RU" sz="2000" b="1" u="sng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Организационное собрание</a:t>
                      </a:r>
                      <a:endParaRPr lang="ru-RU" sz="1800" b="1" i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18.00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u="none" kern="1200" dirty="0" smtClean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19.10.2024</a:t>
                      </a:r>
                      <a:endParaRPr lang="ru-RU" sz="20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Как помочь ребенку научиться читать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11.40</a:t>
                      </a: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актовый  зал  гимназии</a:t>
                      </a: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23.11.2024</a:t>
                      </a:r>
                      <a:endParaRPr lang="ru-RU" sz="20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Как сформировать у ребенка желание учиться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21.12.2024</a:t>
                      </a:r>
                      <a:endParaRPr lang="ru-RU" sz="20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Как помочь ребенку овладеть приемами работы с числом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5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25.01.2025</a:t>
                      </a:r>
                      <a:endParaRPr lang="ru-RU" sz="20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Особенности речевого развития детей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6-7 лет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6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15.02.2025</a:t>
                      </a:r>
                      <a:endParaRPr lang="ru-RU" sz="20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Интеллектуальная и психологическая готовность ребенка к школе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7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23.03.2025</a:t>
                      </a:r>
                      <a:endParaRPr lang="ru-RU" sz="2000" b="1" u="sng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Итоговое собрание</a:t>
                      </a:r>
                      <a:endParaRPr lang="ru-RU" sz="1800" b="1" i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9.05</a:t>
                      </a: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42910" y="-7146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СОБРАНИЯ-КОНСУЛЬТАЦИИ </a:t>
            </a:r>
          </a:p>
          <a:p>
            <a:pPr algn="ctr"/>
            <a:r>
              <a:rPr lang="ru-RU" sz="24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для родителей ШБП</a:t>
            </a:r>
          </a:p>
        </p:txBody>
      </p:sp>
    </p:spTree>
    <p:extLst>
      <p:ext uri="{BB962C8B-B14F-4D97-AF65-F5344CB8AC3E}">
        <p14:creationId xmlns:p14="http://schemas.microsoft.com/office/powerpoint/2010/main" val="24996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mtClean="0"/>
              <a:t>ПОЛОЖЕНИЕ ОО</a:t>
            </a:r>
            <a:br>
              <a:rPr lang="ru-RU" smtClean="0"/>
            </a:br>
            <a:r>
              <a:rPr lang="ru-RU" smtClean="0"/>
              <a:t>о рабочей программе </a:t>
            </a:r>
            <a:br>
              <a:rPr lang="ru-RU" smtClean="0"/>
            </a:br>
            <a:r>
              <a:rPr lang="ru-RU" smtClean="0"/>
              <a:t>по учебному предмету, курсу</a:t>
            </a:r>
            <a:endParaRPr lang="ru-RU" dirty="0"/>
          </a:p>
        </p:txBody>
      </p:sp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214346" y="285728"/>
            <a:ext cx="95012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Что положить в портфель ученику ШБП</a:t>
            </a:r>
          </a:p>
          <a:p>
            <a:pPr algn="ctr">
              <a:spcAft>
                <a:spcPts val="0"/>
              </a:spcAft>
            </a:pPr>
            <a:endParaRPr lang="ru-RU" sz="28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57224" y="928671"/>
            <a:ext cx="7829576" cy="41434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2 шариковые ручки (черная паста) 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2 простых карандаша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деревянную линейку (10-15 см)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цветные карандаши (12 цветов)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счетные палочки (10 штук)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тонкий альбом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1 тетрадь в маленькую клетку с полями (№ телефонов родителя)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стойка (фамилия, имя)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разовые носовые платочки</a:t>
            </a: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6215074" y="1071546"/>
            <a:ext cx="428628" cy="1714512"/>
          </a:xfrm>
          <a:prstGeom prst="righ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977499" y="1714488"/>
            <a:ext cx="123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в пенал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5643578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ru-RU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96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333</Words>
  <Application>Microsoft Office PowerPoint</Application>
  <PresentationFormat>Экран (4:3)</PresentationFormat>
  <Paragraphs>102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Wingdings</vt:lpstr>
      <vt:lpstr>Тема Office</vt:lpstr>
      <vt:lpstr>Школа  будущего первоклассника (ШБП)</vt:lpstr>
      <vt:lpstr>Что значит быть готовым к школе ?</vt:lpstr>
      <vt:lpstr>Цели деятельность «ШБП»:</vt:lpstr>
      <vt:lpstr>Режим работы ШБП</vt:lpstr>
      <vt:lpstr>Режим работы</vt:lpstr>
      <vt:lpstr>Расписание звонков в ШБП</vt:lpstr>
      <vt:lpstr>ПОЛОЖЕНИЕ ОО о рабочей программе  по учебному предмету, курсу</vt:lpstr>
      <vt:lpstr>ПОЛОЖЕНИЕ ОО о рабочей программе  по учебному предмету, курсу</vt:lpstr>
      <vt:lpstr>ПОЛОЖЕНИЕ ОО о рабочей программе  по учебному предмету, курсу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 программ отдельных учебных предметов, курсов</dc:title>
  <dc:creator>АЛЛА</dc:creator>
  <cp:lastModifiedBy>Англ. яз. 117</cp:lastModifiedBy>
  <cp:revision>106</cp:revision>
  <cp:lastPrinted>2023-09-13T06:28:32Z</cp:lastPrinted>
  <dcterms:created xsi:type="dcterms:W3CDTF">2015-03-18T14:46:46Z</dcterms:created>
  <dcterms:modified xsi:type="dcterms:W3CDTF">2024-09-09T10:29:06Z</dcterms:modified>
</cp:coreProperties>
</file>